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9"/>
  </p:handoutMasterIdLst>
  <p:sldIdLst>
    <p:sldId id="256" r:id="rId2"/>
    <p:sldId id="279" r:id="rId3"/>
    <p:sldId id="257" r:id="rId4"/>
    <p:sldId id="264" r:id="rId5"/>
    <p:sldId id="261" r:id="rId6"/>
    <p:sldId id="260" r:id="rId7"/>
    <p:sldId id="278" r:id="rId8"/>
    <p:sldId id="272" r:id="rId9"/>
    <p:sldId id="265" r:id="rId10"/>
    <p:sldId id="273" r:id="rId11"/>
    <p:sldId id="276" r:id="rId12"/>
    <p:sldId id="277" r:id="rId13"/>
    <p:sldId id="275" r:id="rId14"/>
    <p:sldId id="270" r:id="rId15"/>
    <p:sldId id="269" r:id="rId16"/>
    <p:sldId id="268" r:id="rId17"/>
    <p:sldId id="271" r:id="rId18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213" y="808355"/>
            <a:ext cx="4808855" cy="796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/>
              <a:t>Το σχολείο </a:t>
            </a:r>
            <a:r>
              <a:rPr lang="el-GR" sz="2000" b="1" dirty="0" smtClean="0"/>
              <a:t>μου</a:t>
            </a:r>
            <a:endParaRPr lang="en-US" sz="20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55" y="4482871"/>
            <a:ext cx="4804064" cy="792549"/>
          </a:xfrm>
          <a:prstGeom prst="rect">
            <a:avLst/>
          </a:prstGeom>
        </p:spPr>
      </p:pic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E85747E7-2B4C-4D63-8ECB-F26F8C8D99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6814" r="5491" b="6814"/>
          <a:stretch/>
        </p:blipFill>
        <p:spPr>
          <a:xfrm>
            <a:off x="729000" y="2359536"/>
            <a:ext cx="5400000" cy="3475365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813651"/>
            <a:ext cx="6840538" cy="79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 σχολείο μου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712" y="1605651"/>
            <a:ext cx="786512" cy="7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A3824BB2-77E2-4CEB-AF40-DDBEB5E4C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A9C0394-1961-4DE8-821E-432B7541A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Εδώ βάζω το </a:t>
            </a:r>
            <a:r>
              <a:rPr lang="el-GR" sz="2000" b="1" dirty="0" err="1"/>
              <a:t>παγουρίνο</a:t>
            </a:r>
            <a:r>
              <a:rPr lang="el-GR" sz="2000" b="1" dirty="0"/>
              <a:t> </a:t>
            </a:r>
            <a:r>
              <a:rPr lang="el-GR" sz="2000" b="1" dirty="0" smtClean="0"/>
              <a:t>μου.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15936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106514B6-978B-46C7-91FB-C8E4C073C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21C2CB4-877B-40E3-86B6-C5A24D3FD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Στη γωνιά με τα παιχνίδια παίζω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με </a:t>
            </a:r>
            <a:r>
              <a:rPr lang="el-GR" sz="2000" b="1" dirty="0"/>
              <a:t>τους φίλους μου και τις φίλες μου.</a:t>
            </a:r>
          </a:p>
        </p:txBody>
      </p:sp>
    </p:spTree>
    <p:extLst>
      <p:ext uri="{BB962C8B-B14F-4D97-AF65-F5344CB8AC3E}">
        <p14:creationId xmlns:p14="http://schemas.microsoft.com/office/powerpoint/2010/main" val="250841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CA46F2C-DCF6-4273-98F2-33873E2022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ACF6F86-B04D-4D1F-9376-893009F14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Εδώ είναι η γωνιά των </a:t>
            </a:r>
            <a:r>
              <a:rPr lang="el-GR" sz="2000" b="1" dirty="0" smtClean="0"/>
              <a:t>υπολογιστών.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42059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1E0AE6E6-306D-4F7A-B6AE-478059498E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780D44F-29BB-4817-8A55-7275BA5DD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Εδώ είναι η βιβλιοθήκη, όπου μπορώ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να </a:t>
            </a:r>
            <a:r>
              <a:rPr lang="el-GR" sz="2000" b="1" dirty="0"/>
              <a:t>δανειστώ και να διαβάσω ένα βιβλίο.</a:t>
            </a:r>
          </a:p>
        </p:txBody>
      </p:sp>
    </p:spTree>
    <p:extLst>
      <p:ext uri="{BB962C8B-B14F-4D97-AF65-F5344CB8AC3E}">
        <p14:creationId xmlns:p14="http://schemas.microsoft.com/office/powerpoint/2010/main" val="420682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Στο </a:t>
            </a:r>
            <a:r>
              <a:rPr lang="el-GR" sz="2000" b="1" dirty="0"/>
              <a:t>διάλειμμα βγαίνω στην αυλή.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5DA01610-AAD8-4B70-A279-B34D98EA6B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Στο </a:t>
            </a:r>
            <a:r>
              <a:rPr lang="el-GR" sz="2000" b="1" dirty="0"/>
              <a:t>τρενάκι παίζω με τους φίλους </a:t>
            </a:r>
            <a:r>
              <a:rPr lang="el-GR" sz="2000" b="1" dirty="0" smtClean="0"/>
              <a:t>μου.</a:t>
            </a:r>
            <a:endParaRPr lang="el-GR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3B2B458A-EBC4-4B06-B38C-F818185C0A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Στην παιδική </a:t>
            </a:r>
            <a:r>
              <a:rPr lang="el-GR" sz="2000" b="1" dirty="0"/>
              <a:t>χαρά του σχολείου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κάνω </a:t>
            </a:r>
            <a:r>
              <a:rPr lang="el-GR" sz="2000" b="1" dirty="0"/>
              <a:t>τσουλήθρα.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5CE70D4E-C68B-409A-8CA3-478FAD3248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CFFFDA8-5F31-44CA-B332-65C7E9766E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Αυτός είναι ο κήπος,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όπου </a:t>
            </a:r>
            <a:r>
              <a:rPr lang="el-GR" sz="2000" b="1" dirty="0"/>
              <a:t>φυτεύουμε λουλούδια.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4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b="1" dirty="0" smtClean="0"/>
              <a:t>Το </a:t>
            </a:r>
            <a:r>
              <a:rPr lang="el-GR" sz="1800" b="1" dirty="0"/>
              <a:t>σχολείο μου είναι το </a:t>
            </a:r>
            <a:r>
              <a:rPr lang="el-GR" sz="1800" b="1" dirty="0" smtClean="0"/>
              <a:t>νηπιαγωγείο. </a:t>
            </a:r>
            <a:endParaRPr lang="en-US" sz="18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B66F8619-2E69-434B-A4B4-1DB4E8C233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Να </a:t>
            </a:r>
            <a:r>
              <a:rPr lang="el-GR" sz="2000" b="1" dirty="0"/>
              <a:t>η πόρτα του σχολείου! </a:t>
            </a:r>
            <a:endParaRPr lang="en-US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795F3D55-662D-4807-B8B7-2721DA300F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5223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Εδώ </a:t>
            </a:r>
            <a:r>
              <a:rPr lang="el-GR" sz="2000" b="1" dirty="0"/>
              <a:t>είναι η τάξη μου!</a:t>
            </a:r>
          </a:p>
        </p:txBody>
      </p:sp>
      <p:pic>
        <p:nvPicPr>
          <p:cNvPr id="7" name="Θέση εικόνας 6">
            <a:extLst>
              <a:ext uri="{FF2B5EF4-FFF2-40B4-BE49-F238E27FC236}">
                <a16:creationId xmlns="" xmlns:a16="http://schemas.microsoft.com/office/drawing/2014/main" id="{00C38764-1163-4A39-B855-549376B7DA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51248" y="641553"/>
            <a:ext cx="56324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678231"/>
            <a:ext cx="5524500" cy="1121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/>
              <a:t>H</a:t>
            </a:r>
            <a:r>
              <a:rPr lang="el-GR" sz="2000" b="1" dirty="0" smtClean="0"/>
              <a:t> </a:t>
            </a:r>
            <a:r>
              <a:rPr lang="el-GR" sz="2000" b="1" dirty="0"/>
              <a:t>δασκάλα μου</a:t>
            </a:r>
            <a:r>
              <a:rPr lang="en-US" sz="2000" b="1" dirty="0"/>
              <a:t>,</a:t>
            </a:r>
            <a:r>
              <a:rPr lang="el-GR" sz="2000" b="1" dirty="0"/>
              <a:t> η</a:t>
            </a:r>
            <a:r>
              <a:rPr lang="en-US" sz="2000" b="1" dirty="0"/>
              <a:t> </a:t>
            </a:r>
            <a:r>
              <a:rPr lang="el-GR" sz="2000" b="1" dirty="0"/>
              <a:t>κυρία </a:t>
            </a:r>
            <a:r>
              <a:rPr lang="el-GR" sz="2000" b="1" dirty="0" smtClean="0"/>
              <a:t>Μαίρη.</a:t>
            </a:r>
            <a:endParaRPr lang="el-GR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E4C06709-2EE1-4748-94C6-0FCB45C024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" t="14177" r="1910" b="30677"/>
          <a:stretch/>
        </p:blipFill>
        <p:spPr>
          <a:xfrm>
            <a:off x="667672" y="493032"/>
            <a:ext cx="5522657" cy="465908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48828A9A-B84E-4B5A-829F-BBC170B16A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3" r="8228" b="13563"/>
          <a:stretch/>
        </p:blipFill>
        <p:spPr>
          <a:xfrm>
            <a:off x="783119" y="712787"/>
            <a:ext cx="5168981" cy="3248025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B6477EC-2E7D-4B1E-B573-DDA6AEFE1E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359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 smtClean="0"/>
              <a:t>Η </a:t>
            </a:r>
            <a:r>
              <a:rPr lang="el-GR" sz="2000" b="1" dirty="0"/>
              <a:t>προϊσταμένη του σχολείου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είναι </a:t>
            </a:r>
            <a:r>
              <a:rPr lang="el-GR" sz="2000" b="1" dirty="0"/>
              <a:t>η </a:t>
            </a:r>
            <a:r>
              <a:rPr lang="el-GR" sz="2000" b="1" dirty="0" smtClean="0"/>
              <a:t>κυρία Σία.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68177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22271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Να </a:t>
            </a:r>
            <a:r>
              <a:rPr lang="el-GR" sz="2000" b="1" dirty="0"/>
              <a:t>η </a:t>
            </a:r>
            <a:r>
              <a:rPr lang="el-GR" sz="2000" b="1" dirty="0" err="1" smtClean="0"/>
              <a:t>παρεούλα</a:t>
            </a:r>
            <a:r>
              <a:rPr lang="el-GR" sz="2000" b="1" dirty="0" smtClean="0"/>
              <a:t>, </a:t>
            </a:r>
            <a:br>
              <a:rPr lang="el-GR" sz="2000" b="1" dirty="0" smtClean="0"/>
            </a:br>
            <a:r>
              <a:rPr lang="el-GR" sz="2000" b="1" dirty="0" smtClean="0"/>
              <a:t>που </a:t>
            </a:r>
            <a:r>
              <a:rPr lang="el-GR" sz="2000" b="1" dirty="0"/>
              <a:t>καθόμαστε όλα τα παιδιά</a:t>
            </a:r>
            <a:r>
              <a:rPr lang="en-US" sz="2000" b="1" dirty="0"/>
              <a:t>.</a:t>
            </a:r>
            <a:endParaRPr lang="el-GR" sz="2000" b="1" dirty="0"/>
          </a:p>
          <a:p>
            <a:pPr>
              <a:buNone/>
            </a:pPr>
            <a:endParaRPr lang="el-GR" sz="1400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2BD686F1-BDED-4E9A-9309-DF2D6AEF6C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3495" r="5651" b="13562"/>
          <a:stretch/>
        </p:blipFill>
        <p:spPr>
          <a:xfrm>
            <a:off x="669304" y="641552"/>
            <a:ext cx="5630434" cy="348807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8825" y="5710203"/>
            <a:ext cx="5524500" cy="10890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Αυτό </a:t>
            </a:r>
            <a:r>
              <a:rPr lang="el-GR" sz="2000" b="1" dirty="0"/>
              <a:t>είναι το συρτάρι μου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με </a:t>
            </a:r>
            <a:r>
              <a:rPr lang="el-GR" sz="2000" b="1" dirty="0"/>
              <a:t>τις εργασίες </a:t>
            </a:r>
            <a:r>
              <a:rPr lang="el-GR" sz="2000" b="1" dirty="0" smtClean="0"/>
              <a:t>μου.</a:t>
            </a:r>
            <a:endParaRPr lang="el-GR" sz="20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72746308-6566-4DA4-94B8-F0574BF694CF}"/>
              </a:ext>
            </a:extLst>
          </p:cNvPr>
          <p:cNvSpPr/>
          <p:nvPr/>
        </p:nvSpPr>
        <p:spPr>
          <a:xfrm>
            <a:off x="4717143" y="2699657"/>
            <a:ext cx="1045028" cy="37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8263F041-117B-4311-A80D-A7250D6DD4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t="19687" r="18530" b="3495"/>
          <a:stretch/>
        </p:blipFill>
        <p:spPr>
          <a:xfrm>
            <a:off x="845143" y="611656"/>
            <a:ext cx="5400000" cy="4586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96</Words>
  <Application>Microsoft Office PowerPoint</Application>
  <PresentationFormat>Custom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65</cp:revision>
  <dcterms:created xsi:type="dcterms:W3CDTF">2018-01-30T12:13:28Z</dcterms:created>
  <dcterms:modified xsi:type="dcterms:W3CDTF">2020-02-24T06:12:16Z</dcterms:modified>
</cp:coreProperties>
</file>